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4" r:id="rId5"/>
    <p:sldId id="260" r:id="rId6"/>
    <p:sldId id="261" r:id="rId7"/>
    <p:sldId id="288" r:id="rId8"/>
    <p:sldId id="284" r:id="rId9"/>
    <p:sldId id="285" r:id="rId10"/>
    <p:sldId id="262" r:id="rId11"/>
    <p:sldId id="286" r:id="rId12"/>
    <p:sldId id="276" r:id="rId13"/>
    <p:sldId id="297" r:id="rId14"/>
    <p:sldId id="289" r:id="rId15"/>
    <p:sldId id="295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3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4282D-9EEB-4DBB-8D04-E603F97D41FA}" v="4" dt="2021-07-15T16:18:03.4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85" autoAdjust="0"/>
  </p:normalViewPr>
  <p:slideViewPr>
    <p:cSldViewPr snapToGrid="0">
      <p:cViewPr varScale="1">
        <p:scale>
          <a:sx n="70" d="100"/>
          <a:sy n="70" d="100"/>
        </p:scale>
        <p:origin x="1974" y="78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91D4282D-9EEB-4DBB-8D04-E603F97D41FA}"/>
    <pc:docChg chg="custSel addSld delSld modSld">
      <pc:chgData name="Kathy Morgan" userId="19752d8f-270a-426b-91ad-1bf5c79275bc" providerId="ADAL" clId="{91D4282D-9EEB-4DBB-8D04-E603F97D41FA}" dt="2021-07-15T16:18:06.047" v="241" actId="1035"/>
      <pc:docMkLst>
        <pc:docMk/>
      </pc:docMkLst>
      <pc:sldChg chg="del">
        <pc:chgData name="Kathy Morgan" userId="19752d8f-270a-426b-91ad-1bf5c79275bc" providerId="ADAL" clId="{91D4282D-9EEB-4DBB-8D04-E603F97D41FA}" dt="2021-07-15T15:44:37.410" v="21" actId="47"/>
        <pc:sldMkLst>
          <pc:docMk/>
          <pc:sldMk cId="3198983479" sldId="282"/>
        </pc:sldMkLst>
      </pc:sldChg>
      <pc:sldChg chg="modNotesTx">
        <pc:chgData name="Kathy Morgan" userId="19752d8f-270a-426b-91ad-1bf5c79275bc" providerId="ADAL" clId="{91D4282D-9EEB-4DBB-8D04-E603F97D41FA}" dt="2021-07-15T15:41:36.382" v="9" actId="20577"/>
        <pc:sldMkLst>
          <pc:docMk/>
          <pc:sldMk cId="2332097036" sldId="289"/>
        </pc:sldMkLst>
      </pc:sldChg>
      <pc:sldChg chg="del">
        <pc:chgData name="Kathy Morgan" userId="19752d8f-270a-426b-91ad-1bf5c79275bc" providerId="ADAL" clId="{91D4282D-9EEB-4DBB-8D04-E603F97D41FA}" dt="2021-07-15T15:47:26.172" v="225" actId="47"/>
        <pc:sldMkLst>
          <pc:docMk/>
          <pc:sldMk cId="2671776133" sldId="293"/>
        </pc:sldMkLst>
      </pc:sldChg>
      <pc:sldChg chg="addSp delSp modSp mod">
        <pc:chgData name="Kathy Morgan" userId="19752d8f-270a-426b-91ad-1bf5c79275bc" providerId="ADAL" clId="{91D4282D-9EEB-4DBB-8D04-E603F97D41FA}" dt="2021-07-15T16:18:06.047" v="241" actId="1035"/>
        <pc:sldMkLst>
          <pc:docMk/>
          <pc:sldMk cId="2368298040" sldId="294"/>
        </pc:sldMkLst>
        <pc:picChg chg="add mod modCrop">
          <ac:chgData name="Kathy Morgan" userId="19752d8f-270a-426b-91ad-1bf5c79275bc" providerId="ADAL" clId="{91D4282D-9EEB-4DBB-8D04-E603F97D41FA}" dt="2021-07-15T16:18:06.047" v="241" actId="1035"/>
          <ac:picMkLst>
            <pc:docMk/>
            <pc:sldMk cId="2368298040" sldId="294"/>
            <ac:picMk id="4" creationId="{96957446-9995-4B8F-AFE6-0CE08455DC43}"/>
          </ac:picMkLst>
        </pc:picChg>
        <pc:picChg chg="del">
          <ac:chgData name="Kathy Morgan" userId="19752d8f-270a-426b-91ad-1bf5c79275bc" providerId="ADAL" clId="{91D4282D-9EEB-4DBB-8D04-E603F97D41FA}" dt="2021-07-15T16:16:39.395" v="226" actId="478"/>
          <ac:picMkLst>
            <pc:docMk/>
            <pc:sldMk cId="2368298040" sldId="294"/>
            <ac:picMk id="20" creationId="{55A8B893-3AC3-4795-AD5D-21E9CAFEE298}"/>
          </ac:picMkLst>
        </pc:picChg>
      </pc:sldChg>
      <pc:sldChg chg="add modNotesTx">
        <pc:chgData name="Kathy Morgan" userId="19752d8f-270a-426b-91ad-1bf5c79275bc" providerId="ADAL" clId="{91D4282D-9EEB-4DBB-8D04-E603F97D41FA}" dt="2021-07-15T15:44:26.223" v="20" actId="20577"/>
        <pc:sldMkLst>
          <pc:docMk/>
          <pc:sldMk cId="59504341" sldId="295"/>
        </pc:sldMkLst>
      </pc:sldChg>
      <pc:sldChg chg="add">
        <pc:chgData name="Kathy Morgan" userId="19752d8f-270a-426b-91ad-1bf5c79275bc" providerId="ADAL" clId="{91D4282D-9EEB-4DBB-8D04-E603F97D41FA}" dt="2021-07-15T15:42:11.819" v="10"/>
        <pc:sldMkLst>
          <pc:docMk/>
          <pc:sldMk cId="1315754796" sldId="296"/>
        </pc:sldMkLst>
      </pc:sldChg>
      <pc:sldChg chg="add modNotesTx">
        <pc:chgData name="Kathy Morgan" userId="19752d8f-270a-426b-91ad-1bf5c79275bc" providerId="ADAL" clId="{91D4282D-9EEB-4DBB-8D04-E603F97D41FA}" dt="2021-07-15T15:47:21.004" v="224" actId="20577"/>
        <pc:sldMkLst>
          <pc:docMk/>
          <pc:sldMk cId="4133861099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 to show examples of what they will experience at an event.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Search for “FIRST LEGO League Explore Events” to find example videos.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 that is a recap of what teams experienced at the 2019 </a:t>
            </a:r>
            <a:r>
              <a:rPr lang="en-US" i="1" dirty="0"/>
              <a:t>FIRST</a:t>
            </a:r>
            <a:r>
              <a:rPr lang="en-US" dirty="0"/>
              <a:t> LEGO League World Festival in Detroit.  Examples of team models are shown. https://youtu.be/bDZAltVT9rg</a:t>
            </a:r>
            <a:endParaRPr lang="en-US" b="0" i="0" dirty="0">
              <a:effectLst/>
              <a:latin typeface="Robot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Segoe UI" panose="020B0502040204020203" pitchFamily="34" charset="0"/>
              </a:rPr>
              <a:t>Ask the students to reflect on how they have seen packages transported and a task that a courier might do in their job.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The team model will remain assembled from this point forward until the event.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Check that any unused pieces from the LEGO® set are returned to it.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will need their assembled Explore model and mat.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Each team member could build a part of the team model using a baseplate.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model can use extra LEGO® bricks, minifigures, baseplates, and other LEGO elements. You may NOT use glue, paint, or art supplies.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model should be able to fit on a table and be easily transportable.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will apply coding concepts throughout the sessions to create their programs.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could reuse the code from Session 5, or they could motorize and code a brand-new part in their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***Skip this slide during session 9***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800" b="1" i="0" u="none" strike="noStrike" baseline="0" dirty="0">
                <a:latin typeface="Arial-BoldMT"/>
              </a:rPr>
              <a:t>Teamwork and Fun Builds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(Session 8) and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(Session 9) 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and </a:t>
            </a:r>
            <a:r>
              <a:rPr lang="en-US" sz="1800" b="1" i="0" u="none" strike="noStrike" baseline="0" dirty="0">
                <a:latin typeface="Arial-BoldMT"/>
              </a:rPr>
              <a:t>fun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***Skip this slide during session 8***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800" b="1" i="0" u="none" strike="noStrike" baseline="0" dirty="0">
                <a:latin typeface="Arial-BoldMT"/>
              </a:rPr>
              <a:t>Teamwork and Fun Builds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(Session 8) and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(Session 9) 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800" b="1" i="0" u="none" strike="noStrike" baseline="0" dirty="0">
                <a:latin typeface="Arial-BoldMT"/>
              </a:rPr>
              <a:t>teamwork </a:t>
            </a:r>
            <a:r>
              <a:rPr lang="en-US" sz="1800" b="0" i="0" u="none" strike="noStrike" baseline="0" dirty="0">
                <a:latin typeface="ArialMT"/>
              </a:rPr>
              <a:t>and </a:t>
            </a:r>
            <a:r>
              <a:rPr lang="en-US" sz="1800" b="1" i="0" u="none" strike="noStrike" baseline="0" dirty="0">
                <a:latin typeface="Arial-BoldMT"/>
              </a:rPr>
              <a:t>fun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55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Think about ways to answer the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Brainstorm ideas for each question.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Explore the list of required parts on the next page.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Draw your team model design and label the required parts.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Make a plan! Create your team model together.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about ways to answer the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ideas for each question.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list of required parts on the next page.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your team model design and label the required parts.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Make a plan! Create your team model together.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about ways to answer the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ideas for each question.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list of required parts on the next page.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your team model design and label the required parts.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Make a plan! Create your team model together.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(80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about ways to answer the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ideas for each question.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Explore the list of required parts on the next page.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Draw your team model design and label the required parts.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Make a plan! Create your team model together.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2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Share what they did in the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Explain the program and how it motorizes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Review the list of required parts and identify them on the team model.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Demonstrate how the team model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804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jpeg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4585898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Build a Team Model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SESSIONS </a:t>
            </a:r>
            <a:r>
              <a:rPr lang="en-US" sz="1800" spc="300" dirty="0">
                <a:solidFill>
                  <a:prstClr val="white"/>
                </a:solidFill>
                <a:latin typeface="Roboto" pitchFamily="2" charset="0"/>
                <a:ea typeface="Roboto" pitchFamily="2" charset="0"/>
              </a:rPr>
              <a:t>8 &amp; 9</a:t>
            </a:r>
            <a:endParaRPr kumimoji="0" lang="en-US" sz="18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hild playing a board game&#10;&#10;Description automatically generated with low confidence">
            <a:extLst>
              <a:ext uri="{FF2B5EF4-FFF2-40B4-BE49-F238E27FC236}">
                <a16:creationId xmlns:a16="http://schemas.microsoft.com/office/drawing/2014/main" id="{96957446-9995-4B8F-AFE6-0CE08455DC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813" t="18921" r="26205" b="7843"/>
          <a:stretch/>
        </p:blipFill>
        <p:spPr>
          <a:xfrm>
            <a:off x="278191" y="3098532"/>
            <a:ext cx="3737649" cy="325962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4133861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Career Connections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CCBDB-358A-471E-B2A0-D8C56E861B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5" y="2394634"/>
            <a:ext cx="2754630" cy="25793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Helvetica Neue" panose="02000503000000020004"/>
              </a:rPr>
              <a:t>Transports and delivers packages to customers.</a:t>
            </a:r>
            <a:endParaRPr lang="en-US" dirty="0">
              <a:latin typeface="Helvetica Neue" panose="020005030000000200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6E3270-9F06-4A22-863F-3B603A1E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1826" y="1493204"/>
            <a:ext cx="4947814" cy="329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4F4E31-89DB-4CDE-AACF-CB70ED525EC0}"/>
              </a:ext>
            </a:extLst>
          </p:cNvPr>
          <p:cNvSpPr/>
          <p:nvPr/>
        </p:nvSpPr>
        <p:spPr>
          <a:xfrm>
            <a:off x="594360" y="1493204"/>
            <a:ext cx="2788920" cy="762634"/>
          </a:xfrm>
          <a:prstGeom prst="roundRect">
            <a:avLst/>
          </a:prstGeom>
          <a:solidFill>
            <a:srgbClr val="00A651"/>
          </a:solidFill>
          <a:ln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5807B65-1C3F-4C63-9E97-B3046257FAAB}"/>
              </a:ext>
            </a:extLst>
          </p:cNvPr>
          <p:cNvSpPr txBox="1">
            <a:spLocks/>
          </p:cNvSpPr>
          <p:nvPr/>
        </p:nvSpPr>
        <p:spPr>
          <a:xfrm>
            <a:off x="694814" y="1493204"/>
            <a:ext cx="20574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Courier</a:t>
            </a:r>
          </a:p>
        </p:txBody>
      </p:sp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chemeClr val="tx1"/>
                </a:solidFill>
                <a:latin typeface="ArialMT"/>
              </a:rPr>
              <a:t>The team will draw their team model design and label its required parts.</a:t>
            </a:r>
          </a:p>
          <a:p>
            <a:pPr algn="l"/>
            <a:endParaRPr lang="en-US" sz="1400" b="0" i="0" u="none" strike="noStrike" baseline="0" dirty="0">
              <a:solidFill>
                <a:schemeClr val="tx1"/>
              </a:solidFill>
              <a:latin typeface="Arial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u="none" strike="noStrike" baseline="0" dirty="0">
                <a:solidFill>
                  <a:schemeClr val="tx1"/>
                </a:solidFill>
                <a:latin typeface="ArialMT"/>
              </a:rPr>
              <a:t>The team will create their team model that shows the journey of cargo to their destinations.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strengths and the weaknesses of your design?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 you think is the most important part of your team model?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will our team model show the transportation journey of cargo?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motorize part of your team model?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C549BD9B-0540-4174-9584-9E4E9651CE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Teamwork Build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488831"/>
            <a:ext cx="4965539" cy="437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Teamwork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Teamwork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Teamwork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Teamwork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5D58D96-AE6C-4849-8EFD-CFE3707389E4}"/>
              </a:ext>
            </a:extLst>
          </p:cNvPr>
          <p:cNvSpPr txBox="1">
            <a:spLocks/>
          </p:cNvSpPr>
          <p:nvPr/>
        </p:nvSpPr>
        <p:spPr>
          <a:xfrm>
            <a:off x="5720862" y="885777"/>
            <a:ext cx="2557208" cy="5209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r"/>
            <a:r>
              <a:rPr lang="en-US" sz="2400" dirty="0">
                <a:solidFill>
                  <a:srgbClr val="00A651"/>
                </a:solidFill>
              </a:rPr>
              <a:t>Session 8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ED4058-ABEE-404F-928F-E5A1669CE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856" y="3245647"/>
            <a:ext cx="3121547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found we were stronger when we worked together.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C4DD2F5-36B9-4141-872C-111401515A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930" y="1127761"/>
            <a:ext cx="2057400" cy="2057400"/>
          </a:xfrm>
          <a:prstGeom prst="rect">
            <a:avLst/>
          </a:prstGeom>
        </p:spPr>
      </p:pic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E4179324-BD82-43C4-9131-92C125959E7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Fun Build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A5D58D96-AE6C-4849-8EFD-CFE3707389E4}"/>
              </a:ext>
            </a:extLst>
          </p:cNvPr>
          <p:cNvSpPr txBox="1">
            <a:spLocks/>
          </p:cNvSpPr>
          <p:nvPr/>
        </p:nvSpPr>
        <p:spPr>
          <a:xfrm>
            <a:off x="5720862" y="885777"/>
            <a:ext cx="2557208" cy="3862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r"/>
            <a:r>
              <a:rPr lang="en-US" sz="2400" dirty="0">
                <a:solidFill>
                  <a:srgbClr val="00A651"/>
                </a:solidFill>
              </a:rPr>
              <a:t>Session 9</a:t>
            </a:r>
          </a:p>
        </p:txBody>
      </p:sp>
      <p:pic>
        <p:nvPicPr>
          <p:cNvPr id="17" name="Picture 16" descr="A picture containing toy&#10;&#10;Description automatically generated">
            <a:extLst>
              <a:ext uri="{FF2B5EF4-FFF2-40B4-BE49-F238E27FC236}">
                <a16:creationId xmlns:a16="http://schemas.microsoft.com/office/drawing/2014/main" id="{E4179324-BD82-43C4-9131-92C125959E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  <p:pic>
        <p:nvPicPr>
          <p:cNvPr id="16" name="Picture 15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ACE88125-7318-4DD9-81FC-F2594B2232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9D365A2-93C4-4CEA-BA47-7D399A91CD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008" y="3343435"/>
            <a:ext cx="2807925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enjoyed and celebrated what we did!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36A6AC84-2F52-4F2B-B0C5-23040B3EA6A6}"/>
              </a:ext>
            </a:extLst>
          </p:cNvPr>
          <p:cNvSpPr txBox="1">
            <a:spLocks/>
          </p:cNvSpPr>
          <p:nvPr/>
        </p:nvSpPr>
        <p:spPr>
          <a:xfrm>
            <a:off x="3940553" y="1518845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Fun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Fun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Fun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Fun</a:t>
            </a:r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381AE5B4-DCFA-4EA4-8D41-8AEAB7EF7A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271" y="12720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4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D5A667D-FB8D-44BF-8A34-2220367AD8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712" y="2018571"/>
            <a:ext cx="1748994" cy="39551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1929D-6D64-4BF4-BDB6-F925E402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2598" y="2466842"/>
            <a:ext cx="2069784" cy="355079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7CEFA1-DFCB-4263-B110-A9535693307D}"/>
              </a:ext>
            </a:extLst>
          </p:cNvPr>
          <p:cNvSpPr/>
          <p:nvPr/>
        </p:nvSpPr>
        <p:spPr>
          <a:xfrm>
            <a:off x="1644610" y="3429000"/>
            <a:ext cx="2512477" cy="2257974"/>
          </a:xfrm>
          <a:prstGeom prst="wedgeEllipseCallout">
            <a:avLst>
              <a:gd name="adj1" fmla="val 49999"/>
              <a:gd name="adj2" fmla="val -40735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Can you show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the entire journey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of products from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your community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getting to their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destinations?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BBE7F332-455D-4C39-8705-89300CEBC0B4}"/>
              </a:ext>
            </a:extLst>
          </p:cNvPr>
          <p:cNvSpPr/>
          <p:nvPr/>
        </p:nvSpPr>
        <p:spPr>
          <a:xfrm>
            <a:off x="2345749" y="1189083"/>
            <a:ext cx="2723538" cy="1882363"/>
          </a:xfrm>
          <a:prstGeom prst="wedgeEllipseCallout">
            <a:avLst>
              <a:gd name="adj1" fmla="val -64787"/>
              <a:gd name="adj2" fmla="val 53313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Can you explain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you improved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the transportation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of the products?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46D281-55C6-45AB-89A3-03B4095BFD53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CA7A40C1-0D46-4925-A3EE-85A52184BF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656" y="4683978"/>
            <a:ext cx="1748994" cy="897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F505EA-2665-4F5A-A54B-802996AEA16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1935" y="2009968"/>
            <a:ext cx="882487" cy="634705"/>
          </a:xfrm>
          <a:prstGeom prst="rect">
            <a:avLst/>
          </a:prstGeom>
        </p:spPr>
      </p:pic>
      <p:pic>
        <p:nvPicPr>
          <p:cNvPr id="17" name="Picture 1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C2A7A5A-7D3C-4D78-9BEE-D96F9F3537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964" y="1535036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9D359ED-A0F3-4708-A711-62E47E2376F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218" y="3931079"/>
            <a:ext cx="1177869" cy="517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72ACEB-BD78-4235-B1E6-5D6BA3F64AC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0375" y="2926921"/>
            <a:ext cx="1497554" cy="83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  <a:br>
              <a:rPr lang="en-US" dirty="0">
                <a:solidFill>
                  <a:srgbClr val="00A651"/>
                </a:solidFill>
              </a:rPr>
            </a:br>
            <a:endParaRPr lang="en-US" dirty="0">
              <a:solidFill>
                <a:srgbClr val="00A651"/>
              </a:solidFill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1891B-960B-4715-A307-EF71D7B7B7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0712" y="972411"/>
            <a:ext cx="7886700" cy="9975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A809E-7A20-4B68-94C7-B286FAB210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356" y="758282"/>
            <a:ext cx="8433288" cy="537478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FB280F-D23C-4190-9DBA-38684D48AAFD}"/>
              </a:ext>
            </a:extLst>
          </p:cNvPr>
          <p:cNvSpPr/>
          <p:nvPr/>
        </p:nvSpPr>
        <p:spPr>
          <a:xfrm>
            <a:off x="428207" y="5883383"/>
            <a:ext cx="3996597" cy="24968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4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A24088-150B-4750-AA2E-219306B1A4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1" y="1639871"/>
            <a:ext cx="9144000" cy="32501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B1B7F5-9AFC-4FEF-8CA9-BC41D2393088}"/>
              </a:ext>
            </a:extLst>
          </p:cNvPr>
          <p:cNvSpPr txBox="1"/>
          <p:nvPr/>
        </p:nvSpPr>
        <p:spPr>
          <a:xfrm>
            <a:off x="628650" y="1060044"/>
            <a:ext cx="7901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 Neue" panose="02000503000000020004"/>
              </a:rPr>
              <a:t>Use these two pages to draw your team model design: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1F21D-6778-4D40-BCC3-304504755689}"/>
              </a:ext>
            </a:extLst>
          </p:cNvPr>
          <p:cNvSpPr txBox="1"/>
          <p:nvPr/>
        </p:nvSpPr>
        <p:spPr>
          <a:xfrm>
            <a:off x="628650" y="4987296"/>
            <a:ext cx="6532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0" u="none" strike="noStrike" baseline="0" dirty="0">
                <a:latin typeface="Helvetica Neue" panose="02000503000000020004"/>
              </a:rPr>
              <a:t>Label the required parts of your team model.</a:t>
            </a:r>
            <a:endParaRPr lang="en-US" sz="2400" dirty="0">
              <a:latin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18055"/>
            <a:ext cx="7967723" cy="45421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Make a plan! Create your team model together.</a:t>
            </a:r>
            <a:endParaRPr lang="en-US" sz="16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Tasks</a:t>
            </a: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A13A21B9-E7C0-4966-8CCF-3ECFF4E276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5359" y="2023944"/>
            <a:ext cx="2658560" cy="1862025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A3AB8B0-891E-415B-B542-F7CBB8AA66B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999" y="4040921"/>
            <a:ext cx="3693280" cy="1896173"/>
          </a:xfrm>
          <a:prstGeom prst="rect">
            <a:avLst/>
          </a:prstGeom>
        </p:spPr>
      </p:pic>
      <p:pic>
        <p:nvPicPr>
          <p:cNvPr id="8" name="Picture 7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A4A67AC9-8193-463E-8054-13F391D9433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658" y="3675050"/>
            <a:ext cx="3125021" cy="2439647"/>
          </a:xfrm>
          <a:prstGeom prst="rect">
            <a:avLst/>
          </a:prstGeom>
        </p:spPr>
      </p:pic>
      <p:pic>
        <p:nvPicPr>
          <p:cNvPr id="9" name="Picture 8" descr="A picture containing truck, toy&#10;&#10;Description automatically generated">
            <a:extLst>
              <a:ext uri="{FF2B5EF4-FFF2-40B4-BE49-F238E27FC236}">
                <a16:creationId xmlns:a16="http://schemas.microsoft.com/office/drawing/2014/main" id="{66F17D90-0F62-4772-9687-E172E70CF94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693" y="1927362"/>
            <a:ext cx="3224938" cy="168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2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the program and how it motorizes the sorting center.</a:t>
            </a:r>
          </a:p>
          <a:p>
            <a:r>
              <a:rPr lang="en-US" sz="2800" dirty="0">
                <a:solidFill>
                  <a:schemeClr val="tx1"/>
                </a:solidFill>
              </a:rPr>
              <a:t>Review the list of required parts and identify them on the team model.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the team model works.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076C2B-A5E8-49D6-8DF7-6C3F4B38FC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83015" y="2981480"/>
            <a:ext cx="3541536" cy="29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A05328-90E3-4776-9AE0-76964EBAED52}"/>
</file>

<file path=customXml/itemProps3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7216</TotalTime>
  <Words>1106</Words>
  <Application>Microsoft Office PowerPoint</Application>
  <PresentationFormat>On-screen Show (4:3)</PresentationFormat>
  <Paragraphs>145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Segoe UI</vt:lpstr>
      <vt:lpstr>Office Theme</vt:lpstr>
      <vt:lpstr>PowerPoint Presentation</vt:lpstr>
      <vt:lpstr>Guiding Questions</vt:lpstr>
      <vt:lpstr>Introduction – Teamwork Build</vt:lpstr>
      <vt:lpstr>Introduction – Fun Build</vt:lpstr>
      <vt:lpstr>Tasks</vt:lpstr>
      <vt:lpstr>Tasks </vt:lpstr>
      <vt:lpstr>Tasks</vt:lpstr>
      <vt:lpstr>Tasks</vt:lpstr>
      <vt:lpstr>Share</vt:lpstr>
      <vt:lpstr>Optional Video:</vt:lpstr>
      <vt:lpstr>Career Connections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14</cp:revision>
  <dcterms:created xsi:type="dcterms:W3CDTF">2020-04-21T20:33:01Z</dcterms:created>
  <dcterms:modified xsi:type="dcterms:W3CDTF">2021-07-15T16:18:07Z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